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9A7AE89-17B1-4B49-9B84-4AFE19F1770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214290"/>
            <a:ext cx="8229600" cy="11398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Менина Лариса </a:t>
            </a:r>
            <a:r>
              <a:rPr lang="ru-RU" sz="3600" b="1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Андреевна</a:t>
            </a:r>
            <a:br>
              <a:rPr lang="ru-RU" sz="3600" b="1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400" b="1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специалист высшей категории</a:t>
            </a:r>
            <a:r>
              <a:rPr lang="ru-RU" sz="2400" b="1" smtClean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ru-RU" sz="2400" b="1" smtClean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ru-RU" sz="2400" b="1" smtClean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400" b="1" smtClean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учитель-методист</a:t>
            </a:r>
            <a:endParaRPr lang="ru-RU" sz="2400" b="1" dirty="0">
              <a:solidFill>
                <a:srgbClr val="9966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23559" name="Picture 7" descr="Менина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57224" y="1571612"/>
            <a:ext cx="3154363" cy="2667000"/>
          </a:xfrm>
          <a:noFill/>
          <a:ln/>
        </p:spPr>
      </p:pic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2514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Кредо</a:t>
            </a:r>
            <a:r>
              <a:rPr lang="ru-RU" sz="2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:</a:t>
            </a:r>
          </a:p>
          <a:p>
            <a:pPr>
              <a:buFont typeface="Wingdings" pitchFamily="2" charset="2"/>
              <a:buNone/>
            </a:pPr>
            <a:r>
              <a:rPr lang="ru-RU" sz="2800" b="1" i="1" dirty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«Успех не станет искать тебя, ты сам должен его найти</a:t>
            </a:r>
            <a:r>
              <a:rPr lang="ru-RU" sz="2800" b="1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»</a:t>
            </a:r>
            <a:endParaRPr lang="ru-RU" sz="2800" b="1" i="1" dirty="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r">
              <a:buFont typeface="Wingdings" pitchFamily="2" charset="2"/>
              <a:buNone/>
            </a:pPr>
            <a:r>
              <a:rPr lang="ru-RU" sz="2800" b="1" i="1" dirty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У. Братик</a:t>
            </a:r>
          </a:p>
          <a:p>
            <a:pPr>
              <a:buFont typeface="Wingdings" pitchFamily="2" charset="2"/>
              <a:buNone/>
            </a:pPr>
            <a:endParaRPr lang="ru-RU" sz="2800" b="1" i="1" dirty="0">
              <a:solidFill>
                <a:srgbClr val="9966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571472" y="4429132"/>
            <a:ext cx="83058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Тема: </a:t>
            </a:r>
            <a:endParaRPr lang="ru-RU" sz="3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3200" b="1" dirty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Игровые технологии как средство активизации познавательной деятельности </a:t>
            </a:r>
            <a:r>
              <a:rPr lang="ru-RU" sz="3200" b="1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учащихся</a:t>
            </a:r>
            <a:endParaRPr lang="ru-RU" sz="3200" b="1" dirty="0">
              <a:solidFill>
                <a:srgbClr val="9966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6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6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6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6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6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7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16</Words>
  <PresentationFormat>Экран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Трек</vt:lpstr>
      <vt:lpstr>Менина Лариса Андреевна специалист высшей категории,  учитель-методист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Менина Лариса Андреевна специалист высшей категории,  учитель-методист</dc:title>
  <cp:lastModifiedBy>Admin</cp:lastModifiedBy>
  <cp:revision>1</cp:revision>
  <dcterms:modified xsi:type="dcterms:W3CDTF">2016-04-22T17:45:06Z</dcterms:modified>
</cp:coreProperties>
</file>